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 rot="19140000">
            <a:off x="1033912" y="1965861"/>
            <a:ext cx="5648623" cy="12043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MATEMATİK BÖLÜMÜ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63767">
            <a:off x="1857427" y="2503276"/>
            <a:ext cx="7596336" cy="130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6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781825"/>
            <a:ext cx="4608512" cy="3579849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Iğdır </a:t>
            </a:r>
            <a:r>
              <a:rPr lang="tr-TR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Üniversitesi Fen Edebiyat Fakültesi Matematik Bölümü, 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2017-2018 eğitim-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öğretim 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yılında </a:t>
            </a:r>
            <a:r>
              <a:rPr lang="tr-TR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ilk öğrencilerini almıştır. Şu an bünyesinde 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 anabilim </a:t>
            </a:r>
            <a:r>
              <a:rPr lang="tr-TR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dalı bulunduran Bölümde yüksek lisans ve doktora programları da yer almaktadır.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52736"/>
            <a:ext cx="4824536" cy="3555733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Sayısal </a:t>
            </a:r>
            <a:r>
              <a:rPr lang="tr-TR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Puan türünde öğrenci kabul eden Matematik Bölümünün öğrenim süresi 4 yıldır ve bu bölümden mezun olanlara “Matematikçi” unvanı verilmektedir. </a:t>
            </a:r>
          </a:p>
          <a:p>
            <a:pPr algn="just"/>
            <a:endParaRPr lang="tr-T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76672"/>
            <a:ext cx="5544616" cy="4464496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Matematik Bölümü mezunları;</a:t>
            </a:r>
          </a:p>
          <a:p>
            <a:pPr lvl="0">
              <a:buFont typeface="Arial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Üniversitelerde akademik personel</a:t>
            </a:r>
          </a:p>
          <a:p>
            <a:pPr lvl="0">
              <a:buFont typeface="Arial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Milli Eğitim Bakanlığına bağlı okullarda Matematik ve Geometri öğretmeni</a:t>
            </a:r>
          </a:p>
          <a:p>
            <a:pPr lvl="0">
              <a:buFont typeface="Arial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Tübitak, Aselsan, Ttnet, Telekom, Hazine Müsteşarlığı ve bankalarda finansal danışman</a:t>
            </a:r>
          </a:p>
          <a:p>
            <a:pPr lvl="0">
              <a:buFont typeface="Arial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Banka ve özel kuruluşlarda analist</a:t>
            </a:r>
          </a:p>
          <a:p>
            <a:pPr lvl="0">
              <a:buFont typeface="Arial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Çeşitli kamu ve özel kuruluşların bilgi işlem merkezlerinde sistem çözümleyicisi veya sistem operatörü</a:t>
            </a:r>
          </a:p>
          <a:p>
            <a:r>
              <a:rPr lang="tr-TR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olarak çalışma imkânına sahiptirler.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60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101</TotalTime>
  <Words>55</Words>
  <Application>Microsoft Office PowerPoint</Application>
  <PresentationFormat>Ekran Gösterisi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Açılar</vt:lpstr>
      <vt:lpstr>MATEMATİK BÖLÜMÜ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 BÖLÜMÜ</dc:title>
  <dc:creator>ACER</dc:creator>
  <cp:lastModifiedBy>ACER</cp:lastModifiedBy>
  <cp:revision>6</cp:revision>
  <dcterms:created xsi:type="dcterms:W3CDTF">2022-05-20T08:35:40Z</dcterms:created>
  <dcterms:modified xsi:type="dcterms:W3CDTF">2022-05-20T10:40:46Z</dcterms:modified>
</cp:coreProperties>
</file>